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1" r:id="rId1"/>
  </p:sldMasterIdLst>
  <p:notesMasterIdLst>
    <p:notesMasterId r:id="rId34"/>
  </p:notesMasterIdLst>
  <p:sldIdLst>
    <p:sldId id="376" r:id="rId2"/>
    <p:sldId id="386" r:id="rId3"/>
    <p:sldId id="388" r:id="rId4"/>
    <p:sldId id="387" r:id="rId5"/>
    <p:sldId id="389" r:id="rId6"/>
    <p:sldId id="390" r:id="rId7"/>
    <p:sldId id="392" r:id="rId8"/>
    <p:sldId id="391" r:id="rId9"/>
    <p:sldId id="393" r:id="rId10"/>
    <p:sldId id="394" r:id="rId11"/>
    <p:sldId id="395" r:id="rId12"/>
    <p:sldId id="396" r:id="rId13"/>
    <p:sldId id="397" r:id="rId14"/>
    <p:sldId id="398" r:id="rId15"/>
    <p:sldId id="399" r:id="rId16"/>
    <p:sldId id="400" r:id="rId17"/>
    <p:sldId id="401" r:id="rId18"/>
    <p:sldId id="403" r:id="rId19"/>
    <p:sldId id="402" r:id="rId20"/>
    <p:sldId id="408" r:id="rId21"/>
    <p:sldId id="411" r:id="rId22"/>
    <p:sldId id="412" r:id="rId23"/>
    <p:sldId id="382" r:id="rId24"/>
    <p:sldId id="414" r:id="rId25"/>
    <p:sldId id="417" r:id="rId26"/>
    <p:sldId id="415" r:id="rId27"/>
    <p:sldId id="422" r:id="rId28"/>
    <p:sldId id="423" r:id="rId29"/>
    <p:sldId id="425" r:id="rId30"/>
    <p:sldId id="420" r:id="rId31"/>
    <p:sldId id="416" r:id="rId32"/>
    <p:sldId id="421" r:id="rId33"/>
  </p:sldIdLst>
  <p:sldSz cx="9144000" cy="5143500" type="screen16x9"/>
  <p:notesSz cx="6858000" cy="9144000"/>
  <p:embeddedFontLst>
    <p:embeddedFont>
      <p:font typeface="Lucida Sans" pitchFamily="34" charset="0"/>
      <p:regular r:id="rId35"/>
      <p:bold r:id="rId36"/>
      <p:italic r:id="rId37"/>
      <p:boldItalic r:id="rId38"/>
    </p:embeddedFont>
    <p:embeddedFont>
      <p:font typeface="Book Antiqua" pitchFamily="18" charset="0"/>
      <p:regular r:id="rId39"/>
      <p:bold r:id="rId40"/>
      <p:italic r:id="rId41"/>
      <p:boldItalic r:id="rId42"/>
    </p:embeddedFont>
    <p:embeddedFont>
      <p:font typeface="Wingdings 2" pitchFamily="18" charset="2"/>
      <p:regular r:id="rId43"/>
    </p:embeddedFont>
    <p:embeddedFont>
      <p:font typeface="Wingdings 3" pitchFamily="18" charset="2"/>
      <p:regular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36B6DA22-03BA-4E09-A2DC-B916EAB3F07F}">
  <a:tblStyle styleId="{36B6DA22-03BA-4E09-A2DC-B916EAB3F07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85" d="100"/>
          <a:sy n="85" d="100"/>
        </p:scale>
        <p:origin x="-736" y="-76"/>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xmlns="" val="307767923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028700"/>
            <a:ext cx="8229600" cy="13716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pPr rtl="1">
              <a:buClrTx/>
              <a:buFontTx/>
              <a:buNone/>
              <a:defRPr/>
            </a:pPr>
            <a:fld id="{6E5A7569-8C08-4CFB-AD39-BD80BAFA55C6}" type="datetimeFigureOut">
              <a:rPr lang="ar-SA" kern="1200" smtClean="0">
                <a:solidFill>
                  <a:prstClr val="black">
                    <a:tint val="75000"/>
                  </a:prstClr>
                </a:solidFill>
              </a:rPr>
              <a:pPr rtl="1">
                <a:buClrTx/>
                <a:buFontTx/>
                <a:buNone/>
                <a:defRPr/>
              </a:pPr>
              <a:t>12/12/1447</a:t>
            </a:fld>
            <a:endParaRPr lang="ar-SA" kern="1200" dirty="0">
              <a:solidFill>
                <a:prstClr val="black">
                  <a:tint val="75000"/>
                </a:prstClr>
              </a:solidFill>
            </a:endParaRPr>
          </a:p>
        </p:txBody>
      </p:sp>
      <p:sp>
        <p:nvSpPr>
          <p:cNvPr id="17" name="Footer Placeholder 16"/>
          <p:cNvSpPr>
            <a:spLocks noGrp="1"/>
          </p:cNvSpPr>
          <p:nvPr>
            <p:ph type="ftr" sz="quarter" idx="11"/>
          </p:nvPr>
        </p:nvSpPr>
        <p:spPr/>
        <p:txBody>
          <a:bodyPr/>
          <a:lstStyle/>
          <a:p>
            <a:pPr rtl="1">
              <a:buClrTx/>
              <a:buFontTx/>
              <a:buNone/>
              <a:defRPr/>
            </a:pPr>
            <a:endParaRPr lang="ar-SA" kern="1200">
              <a:solidFill>
                <a:prstClr val="black">
                  <a:tint val="75000"/>
                </a:prstClr>
              </a:solidFill>
            </a:endParaRPr>
          </a:p>
        </p:txBody>
      </p:sp>
      <p:sp>
        <p:nvSpPr>
          <p:cNvPr id="29" name="Slide Number Placeholder 28"/>
          <p:cNvSpPr>
            <a:spLocks noGrp="1"/>
          </p:cNvSpPr>
          <p:nvPr>
            <p:ph type="sldNum" sz="quarter" idx="12"/>
          </p:nvPr>
        </p:nvSpPr>
        <p:spPr/>
        <p:txBody>
          <a:bodyPr/>
          <a:lstStyle/>
          <a:p>
            <a:pPr rtl="1" fontAlgn="base">
              <a:spcBef>
                <a:spcPct val="0"/>
              </a:spcBef>
              <a:spcAft>
                <a:spcPct val="0"/>
              </a:spcAft>
              <a:buClrTx/>
              <a:buFontTx/>
              <a:buNone/>
            </a:pPr>
            <a:fld id="{C1F7B824-4944-47B3-A753-89CACB598866}" type="slidenum">
              <a:rPr lang="ar-SA" kern="1200" smtClean="0">
                <a:cs typeface="Arial" panose="020B0604020202020204" pitchFamily="34" charset="0"/>
              </a:rPr>
              <a:pPr rtl="1" fontAlgn="base">
                <a:spcBef>
                  <a:spcPct val="0"/>
                </a:spcBef>
                <a:spcAft>
                  <a:spcPct val="0"/>
                </a:spcAft>
                <a:buClrTx/>
                <a:buFontTx/>
                <a:buNone/>
              </a:pPr>
              <a:t>‹#›</a:t>
            </a:fld>
            <a:endParaRPr lang="ar-SA" kern="1200" smtClean="0">
              <a:cs typeface="Arial" panose="020B0604020202020204" pitchFamily="34" charset="0"/>
            </a:endParaRPr>
          </a:p>
        </p:txBody>
      </p:sp>
      <p:sp>
        <p:nvSpPr>
          <p:cNvPr id="9" name="Subtitle 8"/>
          <p:cNvSpPr>
            <a:spLocks noGrp="1"/>
          </p:cNvSpPr>
          <p:nvPr>
            <p:ph type="subTitle" idx="1"/>
          </p:nvPr>
        </p:nvSpPr>
        <p:spPr>
          <a:xfrm>
            <a:off x="1371600" y="2498774"/>
            <a:ext cx="6400800" cy="131445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rtl="1">
              <a:buClrTx/>
              <a:buFontTx/>
              <a:buNone/>
              <a:defRPr/>
            </a:pPr>
            <a:fld id="{6E5A7569-8C08-4CFB-AD39-BD80BAFA55C6}" type="datetimeFigureOut">
              <a:rPr lang="ar-SA" kern="1200" smtClean="0">
                <a:solidFill>
                  <a:prstClr val="black">
                    <a:tint val="75000"/>
                  </a:prstClr>
                </a:solidFill>
              </a:rPr>
              <a:pPr rtl="1">
                <a:buClrTx/>
                <a:buFontTx/>
                <a:buNone/>
                <a:defRPr/>
              </a:pPr>
              <a:t>12/12/1447</a:t>
            </a:fld>
            <a:endParaRPr lang="ar-SA" kern="1200" dirty="0">
              <a:solidFill>
                <a:prstClr val="black">
                  <a:tint val="75000"/>
                </a:prstClr>
              </a:solidFill>
            </a:endParaRPr>
          </a:p>
        </p:txBody>
      </p:sp>
      <p:sp>
        <p:nvSpPr>
          <p:cNvPr id="5" name="Footer Placeholder 4"/>
          <p:cNvSpPr>
            <a:spLocks noGrp="1"/>
          </p:cNvSpPr>
          <p:nvPr>
            <p:ph type="ftr" sz="quarter" idx="11"/>
          </p:nvPr>
        </p:nvSpPr>
        <p:spPr/>
        <p:txBody>
          <a:bodyPr/>
          <a:lstStyle/>
          <a:p>
            <a:pPr rtl="1">
              <a:buClrTx/>
              <a:buFontTx/>
              <a:buNone/>
              <a:defRPr/>
            </a:pPr>
            <a:endParaRPr lang="ar-SA" kern="1200">
              <a:solidFill>
                <a:prstClr val="black">
                  <a:tint val="75000"/>
                </a:prstClr>
              </a:solidFill>
            </a:endParaRPr>
          </a:p>
        </p:txBody>
      </p:sp>
      <p:sp>
        <p:nvSpPr>
          <p:cNvPr id="6" name="Slide Number Placeholder 5"/>
          <p:cNvSpPr>
            <a:spLocks noGrp="1"/>
          </p:cNvSpPr>
          <p:nvPr>
            <p:ph type="sldNum" sz="quarter" idx="12"/>
          </p:nvPr>
        </p:nvSpPr>
        <p:spPr/>
        <p:txBody>
          <a:bodyPr/>
          <a:lstStyle/>
          <a:p>
            <a:pPr rtl="1" fontAlgn="base">
              <a:spcBef>
                <a:spcPct val="0"/>
              </a:spcBef>
              <a:spcAft>
                <a:spcPct val="0"/>
              </a:spcAft>
              <a:buClrTx/>
              <a:buFontTx/>
              <a:buNone/>
            </a:pPr>
            <a:fld id="{C1F7B824-4944-47B3-A753-89CACB598866}" type="slidenum">
              <a:rPr lang="ar-SA" kern="1200" smtClean="0">
                <a:cs typeface="Arial" panose="020B0604020202020204" pitchFamily="34" charset="0"/>
              </a:rPr>
              <a:pPr rtl="1" fontAlgn="base">
                <a:spcBef>
                  <a:spcPct val="0"/>
                </a:spcBef>
                <a:spcAft>
                  <a:spcPct val="0"/>
                </a:spcAft>
                <a:buClrTx/>
                <a:buFontTx/>
                <a:buNone/>
              </a:pPr>
              <a:t>‹#›</a:t>
            </a:fld>
            <a:endParaRPr lang="ar-SA" kern="1200" smtClean="0">
              <a:cs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rtl="1">
              <a:buClrTx/>
              <a:buFontTx/>
              <a:buNone/>
              <a:defRPr/>
            </a:pPr>
            <a:fld id="{6E5A7569-8C08-4CFB-AD39-BD80BAFA55C6}" type="datetimeFigureOut">
              <a:rPr lang="ar-SA" kern="1200" smtClean="0">
                <a:solidFill>
                  <a:prstClr val="black">
                    <a:tint val="75000"/>
                  </a:prstClr>
                </a:solidFill>
              </a:rPr>
              <a:pPr rtl="1">
                <a:buClrTx/>
                <a:buFontTx/>
                <a:buNone/>
                <a:defRPr/>
              </a:pPr>
              <a:t>12/12/1447</a:t>
            </a:fld>
            <a:endParaRPr lang="ar-SA" kern="1200" dirty="0">
              <a:solidFill>
                <a:prstClr val="black">
                  <a:tint val="75000"/>
                </a:prstClr>
              </a:solidFill>
            </a:endParaRPr>
          </a:p>
        </p:txBody>
      </p:sp>
      <p:sp>
        <p:nvSpPr>
          <p:cNvPr id="5" name="Footer Placeholder 4"/>
          <p:cNvSpPr>
            <a:spLocks noGrp="1"/>
          </p:cNvSpPr>
          <p:nvPr>
            <p:ph type="ftr" sz="quarter" idx="11"/>
          </p:nvPr>
        </p:nvSpPr>
        <p:spPr/>
        <p:txBody>
          <a:bodyPr/>
          <a:lstStyle/>
          <a:p>
            <a:pPr rtl="1">
              <a:buClrTx/>
              <a:buFontTx/>
              <a:buNone/>
              <a:defRPr/>
            </a:pPr>
            <a:endParaRPr lang="ar-SA" kern="1200">
              <a:solidFill>
                <a:prstClr val="black">
                  <a:tint val="75000"/>
                </a:prstClr>
              </a:solidFill>
            </a:endParaRPr>
          </a:p>
        </p:txBody>
      </p:sp>
      <p:sp>
        <p:nvSpPr>
          <p:cNvPr id="6" name="Slide Number Placeholder 5"/>
          <p:cNvSpPr>
            <a:spLocks noGrp="1"/>
          </p:cNvSpPr>
          <p:nvPr>
            <p:ph type="sldNum" sz="quarter" idx="12"/>
          </p:nvPr>
        </p:nvSpPr>
        <p:spPr/>
        <p:txBody>
          <a:bodyPr/>
          <a:lstStyle/>
          <a:p>
            <a:pPr rtl="1" fontAlgn="base">
              <a:spcBef>
                <a:spcPct val="0"/>
              </a:spcBef>
              <a:spcAft>
                <a:spcPct val="0"/>
              </a:spcAft>
              <a:buClrTx/>
              <a:buFontTx/>
              <a:buNone/>
            </a:pPr>
            <a:fld id="{C1F7B824-4944-47B3-A753-89CACB598866}" type="slidenum">
              <a:rPr lang="ar-SA" kern="1200" smtClean="0">
                <a:cs typeface="Arial" panose="020B0604020202020204" pitchFamily="34" charset="0"/>
              </a:rPr>
              <a:pPr rtl="1" fontAlgn="base">
                <a:spcBef>
                  <a:spcPct val="0"/>
                </a:spcBef>
                <a:spcAft>
                  <a:spcPct val="0"/>
                </a:spcAft>
                <a:buClrTx/>
                <a:buFontTx/>
                <a:buNone/>
              </a:pPr>
              <a:t>‹#›</a:t>
            </a:fld>
            <a:endParaRPr lang="ar-SA" kern="1200" smtClean="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Tree>
    <p:extLst>
      <p:ext uri="{BB962C8B-B14F-4D97-AF65-F5344CB8AC3E}">
        <p14:creationId xmlns:p14="http://schemas.microsoft.com/office/powerpoint/2010/main" xmlns="" val="2504833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rtl="1">
              <a:buClrTx/>
              <a:buFontTx/>
              <a:buNone/>
              <a:defRPr/>
            </a:pPr>
            <a:fld id="{6E5A7569-8C08-4CFB-AD39-BD80BAFA55C6}" type="datetimeFigureOut">
              <a:rPr lang="ar-SA" kern="1200" smtClean="0">
                <a:solidFill>
                  <a:prstClr val="black">
                    <a:tint val="75000"/>
                  </a:prstClr>
                </a:solidFill>
              </a:rPr>
              <a:pPr rtl="1">
                <a:buClrTx/>
                <a:buFontTx/>
                <a:buNone/>
                <a:defRPr/>
              </a:pPr>
              <a:t>12/12/1447</a:t>
            </a:fld>
            <a:endParaRPr lang="ar-SA" kern="1200" dirty="0">
              <a:solidFill>
                <a:prstClr val="black">
                  <a:tint val="75000"/>
                </a:prstClr>
              </a:solidFill>
            </a:endParaRPr>
          </a:p>
        </p:txBody>
      </p:sp>
      <p:sp>
        <p:nvSpPr>
          <p:cNvPr id="5" name="Footer Placeholder 4"/>
          <p:cNvSpPr>
            <a:spLocks noGrp="1"/>
          </p:cNvSpPr>
          <p:nvPr>
            <p:ph type="ftr" sz="quarter" idx="11"/>
          </p:nvPr>
        </p:nvSpPr>
        <p:spPr/>
        <p:txBody>
          <a:bodyPr/>
          <a:lstStyle/>
          <a:p>
            <a:pPr rtl="1">
              <a:buClrTx/>
              <a:buFontTx/>
              <a:buNone/>
              <a:defRPr/>
            </a:pPr>
            <a:endParaRPr lang="ar-SA" kern="1200">
              <a:solidFill>
                <a:prstClr val="black">
                  <a:tint val="75000"/>
                </a:prstClr>
              </a:solidFill>
            </a:endParaRPr>
          </a:p>
        </p:txBody>
      </p:sp>
      <p:sp>
        <p:nvSpPr>
          <p:cNvPr id="6" name="Slide Number Placeholder 5"/>
          <p:cNvSpPr>
            <a:spLocks noGrp="1"/>
          </p:cNvSpPr>
          <p:nvPr>
            <p:ph type="sldNum" sz="quarter" idx="12"/>
          </p:nvPr>
        </p:nvSpPr>
        <p:spPr/>
        <p:txBody>
          <a:bodyPr/>
          <a:lstStyle/>
          <a:p>
            <a:pPr rtl="1" fontAlgn="base">
              <a:spcBef>
                <a:spcPct val="0"/>
              </a:spcBef>
              <a:spcAft>
                <a:spcPct val="0"/>
              </a:spcAft>
              <a:buClrTx/>
              <a:buFontTx/>
              <a:buNone/>
            </a:pPr>
            <a:fld id="{C1F7B824-4944-47B3-A753-89CACB598866}" type="slidenum">
              <a:rPr lang="ar-SA" kern="1200" smtClean="0">
                <a:cs typeface="Arial" panose="020B0604020202020204" pitchFamily="34" charset="0"/>
              </a:rPr>
              <a:pPr rtl="1" fontAlgn="base">
                <a:spcBef>
                  <a:spcPct val="0"/>
                </a:spcBef>
                <a:spcAft>
                  <a:spcPct val="0"/>
                </a:spcAft>
                <a:buClrTx/>
                <a:buFontTx/>
                <a:buNone/>
              </a:pPr>
              <a:t>‹#›</a:t>
            </a:fld>
            <a:endParaRPr lang="ar-SA" kern="1200" smtClean="0">
              <a:cs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457200"/>
            <a:ext cx="7086600" cy="13716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1880840"/>
            <a:ext cx="7086600" cy="1132284"/>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rtl="1">
              <a:buClrTx/>
              <a:buFontTx/>
              <a:buNone/>
              <a:defRPr/>
            </a:pPr>
            <a:fld id="{6E5A7569-8C08-4CFB-AD39-BD80BAFA55C6}" type="datetimeFigureOut">
              <a:rPr lang="ar-SA" kern="1200" smtClean="0">
                <a:solidFill>
                  <a:prstClr val="black">
                    <a:tint val="75000"/>
                  </a:prstClr>
                </a:solidFill>
              </a:rPr>
              <a:pPr rtl="1">
                <a:buClrTx/>
                <a:buFontTx/>
                <a:buNone/>
                <a:defRPr/>
              </a:pPr>
              <a:t>12/12/1447</a:t>
            </a:fld>
            <a:endParaRPr lang="ar-SA" kern="1200" dirty="0">
              <a:solidFill>
                <a:prstClr val="black">
                  <a:tint val="75000"/>
                </a:prstClr>
              </a:solidFill>
            </a:endParaRPr>
          </a:p>
        </p:txBody>
      </p:sp>
      <p:sp>
        <p:nvSpPr>
          <p:cNvPr id="5" name="Footer Placeholder 4"/>
          <p:cNvSpPr>
            <a:spLocks noGrp="1"/>
          </p:cNvSpPr>
          <p:nvPr>
            <p:ph type="ftr" sz="quarter" idx="11"/>
          </p:nvPr>
        </p:nvSpPr>
        <p:spPr/>
        <p:txBody>
          <a:bodyPr/>
          <a:lstStyle/>
          <a:p>
            <a:pPr rtl="1">
              <a:buClrTx/>
              <a:buFontTx/>
              <a:buNone/>
              <a:defRPr/>
            </a:pPr>
            <a:endParaRPr lang="ar-SA" kern="1200">
              <a:solidFill>
                <a:prstClr val="black">
                  <a:tint val="75000"/>
                </a:prstClr>
              </a:solidFill>
            </a:endParaRPr>
          </a:p>
        </p:txBody>
      </p:sp>
      <p:sp>
        <p:nvSpPr>
          <p:cNvPr id="6" name="Slide Number Placeholder 5"/>
          <p:cNvSpPr>
            <a:spLocks noGrp="1"/>
          </p:cNvSpPr>
          <p:nvPr>
            <p:ph type="sldNum" sz="quarter" idx="12"/>
          </p:nvPr>
        </p:nvSpPr>
        <p:spPr>
          <a:xfrm>
            <a:off x="7924800" y="4812507"/>
            <a:ext cx="762000" cy="273844"/>
          </a:xfrm>
        </p:spPr>
        <p:txBody>
          <a:bodyPr/>
          <a:lstStyle/>
          <a:p>
            <a:pPr rtl="1" fontAlgn="base">
              <a:spcBef>
                <a:spcPct val="0"/>
              </a:spcBef>
              <a:spcAft>
                <a:spcPct val="0"/>
              </a:spcAft>
              <a:buClrTx/>
              <a:buFontTx/>
              <a:buNone/>
            </a:pPr>
            <a:fld id="{C1F7B824-4944-47B3-A753-89CACB598866}" type="slidenum">
              <a:rPr lang="ar-SA" kern="1200" smtClean="0">
                <a:cs typeface="Arial" panose="020B0604020202020204" pitchFamily="34" charset="0"/>
              </a:rPr>
              <a:pPr rtl="1" fontAlgn="base">
                <a:spcBef>
                  <a:spcPct val="0"/>
                </a:spcBef>
                <a:spcAft>
                  <a:spcPct val="0"/>
                </a:spcAft>
                <a:buClrTx/>
                <a:buFontTx/>
                <a:buNone/>
              </a:pPr>
              <a:t>‹#›</a:t>
            </a:fld>
            <a:endParaRPr lang="ar-SA" kern="1200" smtClean="0">
              <a:cs typeface="Arial" panose="020B0604020202020204" pitchFamily="34" charset="0"/>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200151"/>
            <a:ext cx="4038600" cy="3394472"/>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200151"/>
            <a:ext cx="4038600" cy="3394472"/>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rtl="1">
              <a:buClrTx/>
              <a:buFontTx/>
              <a:buNone/>
              <a:defRPr/>
            </a:pPr>
            <a:fld id="{6E5A7569-8C08-4CFB-AD39-BD80BAFA55C6}" type="datetimeFigureOut">
              <a:rPr lang="ar-SA" kern="1200" smtClean="0">
                <a:solidFill>
                  <a:prstClr val="black">
                    <a:tint val="75000"/>
                  </a:prstClr>
                </a:solidFill>
              </a:rPr>
              <a:pPr rtl="1">
                <a:buClrTx/>
                <a:buFontTx/>
                <a:buNone/>
                <a:defRPr/>
              </a:pPr>
              <a:t>12/12/1447</a:t>
            </a:fld>
            <a:endParaRPr lang="ar-SA" kern="1200" dirty="0">
              <a:solidFill>
                <a:prstClr val="black">
                  <a:tint val="75000"/>
                </a:prstClr>
              </a:solidFill>
            </a:endParaRPr>
          </a:p>
        </p:txBody>
      </p:sp>
      <p:sp>
        <p:nvSpPr>
          <p:cNvPr id="6" name="Footer Placeholder 5"/>
          <p:cNvSpPr>
            <a:spLocks noGrp="1"/>
          </p:cNvSpPr>
          <p:nvPr>
            <p:ph type="ftr" sz="quarter" idx="11"/>
          </p:nvPr>
        </p:nvSpPr>
        <p:spPr/>
        <p:txBody>
          <a:bodyPr/>
          <a:lstStyle/>
          <a:p>
            <a:pPr rtl="1">
              <a:buClrTx/>
              <a:buFontTx/>
              <a:buNone/>
              <a:defRPr/>
            </a:pPr>
            <a:endParaRPr lang="ar-SA" kern="1200">
              <a:solidFill>
                <a:prstClr val="black">
                  <a:tint val="75000"/>
                </a:prstClr>
              </a:solidFill>
            </a:endParaRPr>
          </a:p>
        </p:txBody>
      </p:sp>
      <p:sp>
        <p:nvSpPr>
          <p:cNvPr id="7" name="Slide Number Placeholder 6"/>
          <p:cNvSpPr>
            <a:spLocks noGrp="1"/>
          </p:cNvSpPr>
          <p:nvPr>
            <p:ph type="sldNum" sz="quarter" idx="12"/>
          </p:nvPr>
        </p:nvSpPr>
        <p:spPr/>
        <p:txBody>
          <a:bodyPr/>
          <a:lstStyle/>
          <a:p>
            <a:pPr rtl="1" fontAlgn="base">
              <a:spcBef>
                <a:spcPct val="0"/>
              </a:spcBef>
              <a:spcAft>
                <a:spcPct val="0"/>
              </a:spcAft>
              <a:buClrTx/>
              <a:buFontTx/>
              <a:buNone/>
            </a:pPr>
            <a:fld id="{C1F7B824-4944-47B3-A753-89CACB598866}" type="slidenum">
              <a:rPr lang="ar-SA" kern="1200" smtClean="0">
                <a:cs typeface="Arial" panose="020B0604020202020204" pitchFamily="34" charset="0"/>
              </a:rPr>
              <a:pPr rtl="1" fontAlgn="base">
                <a:spcBef>
                  <a:spcPct val="0"/>
                </a:spcBef>
                <a:spcAft>
                  <a:spcPct val="0"/>
                </a:spcAft>
                <a:buClrTx/>
                <a:buFontTx/>
                <a:buNone/>
              </a:pPr>
              <a:t>‹#›</a:t>
            </a:fld>
            <a:endParaRPr lang="ar-SA" kern="1200" smtClean="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8229600" cy="85725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151335"/>
            <a:ext cx="4040188" cy="563165"/>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1151335"/>
            <a:ext cx="4041775" cy="563165"/>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71651"/>
            <a:ext cx="4040188" cy="2822972"/>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1771651"/>
            <a:ext cx="4041775" cy="2822972"/>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rtl="1">
              <a:buClrTx/>
              <a:buFontTx/>
              <a:buNone/>
              <a:defRPr/>
            </a:pPr>
            <a:fld id="{6E5A7569-8C08-4CFB-AD39-BD80BAFA55C6}" type="datetimeFigureOut">
              <a:rPr lang="ar-SA" kern="1200" smtClean="0">
                <a:solidFill>
                  <a:prstClr val="black">
                    <a:tint val="75000"/>
                  </a:prstClr>
                </a:solidFill>
              </a:rPr>
              <a:pPr rtl="1">
                <a:buClrTx/>
                <a:buFontTx/>
                <a:buNone/>
                <a:defRPr/>
              </a:pPr>
              <a:t>12/12/1447</a:t>
            </a:fld>
            <a:endParaRPr lang="ar-SA" kern="1200" dirty="0">
              <a:solidFill>
                <a:prstClr val="black">
                  <a:tint val="75000"/>
                </a:prstClr>
              </a:solidFill>
            </a:endParaRPr>
          </a:p>
        </p:txBody>
      </p:sp>
      <p:sp>
        <p:nvSpPr>
          <p:cNvPr id="8" name="Footer Placeholder 7"/>
          <p:cNvSpPr>
            <a:spLocks noGrp="1"/>
          </p:cNvSpPr>
          <p:nvPr>
            <p:ph type="ftr" sz="quarter" idx="11"/>
          </p:nvPr>
        </p:nvSpPr>
        <p:spPr/>
        <p:txBody>
          <a:bodyPr/>
          <a:lstStyle/>
          <a:p>
            <a:pPr rtl="1">
              <a:buClrTx/>
              <a:buFontTx/>
              <a:buNone/>
              <a:defRPr/>
            </a:pPr>
            <a:endParaRPr lang="ar-SA" kern="1200">
              <a:solidFill>
                <a:prstClr val="black">
                  <a:tint val="75000"/>
                </a:prstClr>
              </a:solidFill>
            </a:endParaRPr>
          </a:p>
        </p:txBody>
      </p:sp>
      <p:sp>
        <p:nvSpPr>
          <p:cNvPr id="9" name="Slide Number Placeholder 8"/>
          <p:cNvSpPr>
            <a:spLocks noGrp="1"/>
          </p:cNvSpPr>
          <p:nvPr>
            <p:ph type="sldNum" sz="quarter" idx="12"/>
          </p:nvPr>
        </p:nvSpPr>
        <p:spPr/>
        <p:txBody>
          <a:bodyPr/>
          <a:lstStyle/>
          <a:p>
            <a:pPr rtl="1" fontAlgn="base">
              <a:spcBef>
                <a:spcPct val="0"/>
              </a:spcBef>
              <a:spcAft>
                <a:spcPct val="0"/>
              </a:spcAft>
              <a:buClrTx/>
              <a:buFontTx/>
              <a:buNone/>
            </a:pPr>
            <a:fld id="{C1F7B824-4944-47B3-A753-89CACB598866}" type="slidenum">
              <a:rPr lang="ar-SA" kern="1200" smtClean="0">
                <a:cs typeface="Arial" panose="020B0604020202020204" pitchFamily="34" charset="0"/>
              </a:rPr>
              <a:pPr rtl="1" fontAlgn="base">
                <a:spcBef>
                  <a:spcPct val="0"/>
                </a:spcBef>
                <a:spcAft>
                  <a:spcPct val="0"/>
                </a:spcAft>
                <a:buClrTx/>
                <a:buFontTx/>
                <a:buNone/>
              </a:pPr>
              <a:t>‹#›</a:t>
            </a:fld>
            <a:endParaRPr lang="ar-SA" kern="1200" smtClean="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rtl="1">
              <a:buClrTx/>
              <a:buFontTx/>
              <a:buNone/>
              <a:defRPr/>
            </a:pPr>
            <a:fld id="{6E5A7569-8C08-4CFB-AD39-BD80BAFA55C6}" type="datetimeFigureOut">
              <a:rPr lang="ar-SA" kern="1200" smtClean="0">
                <a:solidFill>
                  <a:prstClr val="black">
                    <a:tint val="75000"/>
                  </a:prstClr>
                </a:solidFill>
              </a:rPr>
              <a:pPr rtl="1">
                <a:buClrTx/>
                <a:buFontTx/>
                <a:buNone/>
                <a:defRPr/>
              </a:pPr>
              <a:t>12/12/1447</a:t>
            </a:fld>
            <a:endParaRPr lang="ar-SA" kern="1200" dirty="0">
              <a:solidFill>
                <a:prstClr val="black">
                  <a:tint val="75000"/>
                </a:prstClr>
              </a:solidFill>
            </a:endParaRPr>
          </a:p>
        </p:txBody>
      </p:sp>
      <p:sp>
        <p:nvSpPr>
          <p:cNvPr id="4" name="Footer Placeholder 3"/>
          <p:cNvSpPr>
            <a:spLocks noGrp="1"/>
          </p:cNvSpPr>
          <p:nvPr>
            <p:ph type="ftr" sz="quarter" idx="11"/>
          </p:nvPr>
        </p:nvSpPr>
        <p:spPr/>
        <p:txBody>
          <a:bodyPr/>
          <a:lstStyle/>
          <a:p>
            <a:pPr rtl="1">
              <a:buClrTx/>
              <a:buFontTx/>
              <a:buNone/>
              <a:defRPr/>
            </a:pPr>
            <a:endParaRPr lang="ar-SA" kern="1200">
              <a:solidFill>
                <a:prstClr val="black">
                  <a:tint val="75000"/>
                </a:prstClr>
              </a:solidFill>
            </a:endParaRPr>
          </a:p>
        </p:txBody>
      </p:sp>
      <p:sp>
        <p:nvSpPr>
          <p:cNvPr id="5" name="Slide Number Placeholder 4"/>
          <p:cNvSpPr>
            <a:spLocks noGrp="1"/>
          </p:cNvSpPr>
          <p:nvPr>
            <p:ph type="sldNum" sz="quarter" idx="12"/>
          </p:nvPr>
        </p:nvSpPr>
        <p:spPr/>
        <p:txBody>
          <a:bodyPr/>
          <a:lstStyle/>
          <a:p>
            <a:pPr rtl="1" fontAlgn="base">
              <a:spcBef>
                <a:spcPct val="0"/>
              </a:spcBef>
              <a:spcAft>
                <a:spcPct val="0"/>
              </a:spcAft>
              <a:buClrTx/>
              <a:buFontTx/>
              <a:buNone/>
            </a:pPr>
            <a:fld id="{C1F7B824-4944-47B3-A753-89CACB598866}" type="slidenum">
              <a:rPr lang="ar-SA" kern="1200" smtClean="0">
                <a:cs typeface="Arial" panose="020B0604020202020204" pitchFamily="34" charset="0"/>
              </a:rPr>
              <a:pPr rtl="1" fontAlgn="base">
                <a:spcBef>
                  <a:spcPct val="0"/>
                </a:spcBef>
                <a:spcAft>
                  <a:spcPct val="0"/>
                </a:spcAft>
                <a:buClrTx/>
                <a:buFontTx/>
                <a:buNone/>
              </a:pPr>
              <a:t>‹#›</a:t>
            </a:fld>
            <a:endParaRPr lang="ar-SA" kern="1200" smtClean="0">
              <a:cs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rtl="1">
              <a:buClrTx/>
              <a:buFontTx/>
              <a:buNone/>
              <a:defRPr/>
            </a:pPr>
            <a:fld id="{6E5A7569-8C08-4CFB-AD39-BD80BAFA55C6}" type="datetimeFigureOut">
              <a:rPr lang="ar-SA" kern="1200" smtClean="0">
                <a:solidFill>
                  <a:prstClr val="black">
                    <a:tint val="75000"/>
                  </a:prstClr>
                </a:solidFill>
              </a:rPr>
              <a:pPr rtl="1">
                <a:buClrTx/>
                <a:buFontTx/>
                <a:buNone/>
                <a:defRPr/>
              </a:pPr>
              <a:t>12/12/1447</a:t>
            </a:fld>
            <a:endParaRPr lang="ar-SA" kern="1200" dirty="0">
              <a:solidFill>
                <a:prstClr val="black">
                  <a:tint val="75000"/>
                </a:prstClr>
              </a:solidFill>
            </a:endParaRPr>
          </a:p>
        </p:txBody>
      </p:sp>
      <p:sp>
        <p:nvSpPr>
          <p:cNvPr id="3" name="Footer Placeholder 2"/>
          <p:cNvSpPr>
            <a:spLocks noGrp="1"/>
          </p:cNvSpPr>
          <p:nvPr>
            <p:ph type="ftr" sz="quarter" idx="11"/>
          </p:nvPr>
        </p:nvSpPr>
        <p:spPr/>
        <p:txBody>
          <a:bodyPr/>
          <a:lstStyle/>
          <a:p>
            <a:pPr rtl="1">
              <a:buClrTx/>
              <a:buFontTx/>
              <a:buNone/>
              <a:defRPr/>
            </a:pPr>
            <a:endParaRPr lang="ar-SA" kern="1200">
              <a:solidFill>
                <a:prstClr val="black">
                  <a:tint val="75000"/>
                </a:prstClr>
              </a:solidFill>
            </a:endParaRPr>
          </a:p>
        </p:txBody>
      </p:sp>
      <p:sp>
        <p:nvSpPr>
          <p:cNvPr id="4" name="Slide Number Placeholder 3"/>
          <p:cNvSpPr>
            <a:spLocks noGrp="1"/>
          </p:cNvSpPr>
          <p:nvPr>
            <p:ph type="sldNum" sz="quarter" idx="12"/>
          </p:nvPr>
        </p:nvSpPr>
        <p:spPr/>
        <p:txBody>
          <a:bodyPr/>
          <a:lstStyle/>
          <a:p>
            <a:pPr rtl="1" fontAlgn="base">
              <a:spcBef>
                <a:spcPct val="0"/>
              </a:spcBef>
              <a:spcAft>
                <a:spcPct val="0"/>
              </a:spcAft>
              <a:buClrTx/>
              <a:buFontTx/>
              <a:buNone/>
            </a:pPr>
            <a:fld id="{C1F7B824-4944-47B3-A753-89CACB598866}" type="slidenum">
              <a:rPr lang="ar-SA" kern="1200" smtClean="0">
                <a:cs typeface="Arial" panose="020B0604020202020204" pitchFamily="34" charset="0"/>
              </a:rPr>
              <a:pPr rtl="1" fontAlgn="base">
                <a:spcBef>
                  <a:spcPct val="0"/>
                </a:spcBef>
                <a:spcAft>
                  <a:spcPct val="0"/>
                </a:spcAft>
                <a:buClrTx/>
                <a:buFontTx/>
                <a:buNone/>
              </a:pPr>
              <a:t>‹#›</a:t>
            </a:fld>
            <a:endParaRPr lang="ar-SA" kern="1200" smtClean="0">
              <a:cs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1" y="1143001"/>
            <a:ext cx="3008313" cy="3451622"/>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04788"/>
            <a:ext cx="5111750" cy="4389835"/>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rtl="1">
              <a:buClrTx/>
              <a:buFontTx/>
              <a:buNone/>
              <a:defRPr/>
            </a:pPr>
            <a:fld id="{6E5A7569-8C08-4CFB-AD39-BD80BAFA55C6}" type="datetimeFigureOut">
              <a:rPr lang="ar-SA" kern="1200" smtClean="0">
                <a:solidFill>
                  <a:prstClr val="black">
                    <a:tint val="75000"/>
                  </a:prstClr>
                </a:solidFill>
              </a:rPr>
              <a:pPr rtl="1">
                <a:buClrTx/>
                <a:buFontTx/>
                <a:buNone/>
                <a:defRPr/>
              </a:pPr>
              <a:t>12/12/1447</a:t>
            </a:fld>
            <a:endParaRPr lang="ar-SA" kern="1200" dirty="0">
              <a:solidFill>
                <a:prstClr val="black">
                  <a:tint val="75000"/>
                </a:prstClr>
              </a:solidFill>
            </a:endParaRPr>
          </a:p>
        </p:txBody>
      </p:sp>
      <p:sp>
        <p:nvSpPr>
          <p:cNvPr id="6" name="Footer Placeholder 5"/>
          <p:cNvSpPr>
            <a:spLocks noGrp="1"/>
          </p:cNvSpPr>
          <p:nvPr>
            <p:ph type="ftr" sz="quarter" idx="11"/>
          </p:nvPr>
        </p:nvSpPr>
        <p:spPr/>
        <p:txBody>
          <a:bodyPr/>
          <a:lstStyle/>
          <a:p>
            <a:pPr rtl="1">
              <a:buClrTx/>
              <a:buFontTx/>
              <a:buNone/>
              <a:defRPr/>
            </a:pPr>
            <a:endParaRPr lang="ar-SA" kern="1200">
              <a:solidFill>
                <a:prstClr val="black">
                  <a:tint val="75000"/>
                </a:prstClr>
              </a:solidFill>
            </a:endParaRPr>
          </a:p>
        </p:txBody>
      </p:sp>
      <p:sp>
        <p:nvSpPr>
          <p:cNvPr id="7" name="Slide Number Placeholder 6"/>
          <p:cNvSpPr>
            <a:spLocks noGrp="1"/>
          </p:cNvSpPr>
          <p:nvPr>
            <p:ph type="sldNum" sz="quarter" idx="12"/>
          </p:nvPr>
        </p:nvSpPr>
        <p:spPr/>
        <p:txBody>
          <a:bodyPr/>
          <a:lstStyle/>
          <a:p>
            <a:pPr rtl="1" fontAlgn="base">
              <a:spcBef>
                <a:spcPct val="0"/>
              </a:spcBef>
              <a:spcAft>
                <a:spcPct val="0"/>
              </a:spcAft>
              <a:buClrTx/>
              <a:buFontTx/>
              <a:buNone/>
            </a:pPr>
            <a:fld id="{C1F7B824-4944-47B3-A753-89CACB598866}" type="slidenum">
              <a:rPr lang="ar-SA" kern="1200" smtClean="0">
                <a:cs typeface="Arial" panose="020B0604020202020204" pitchFamily="34" charset="0"/>
              </a:rPr>
              <a:pPr rtl="1" fontAlgn="base">
                <a:spcBef>
                  <a:spcPct val="0"/>
                </a:spcBef>
                <a:spcAft>
                  <a:spcPct val="0"/>
                </a:spcAft>
                <a:buClrTx/>
                <a:buFontTx/>
                <a:buNone/>
              </a:pPr>
              <a:t>‹#›</a:t>
            </a:fld>
            <a:endParaRPr lang="ar-SA" kern="1200" smtClean="0">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457200"/>
            <a:ext cx="5486400" cy="391716"/>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373981"/>
            <a:ext cx="5486400" cy="29718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875090"/>
            <a:ext cx="5486400" cy="397764"/>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rtl="1">
              <a:buClrTx/>
              <a:buFontTx/>
              <a:buNone/>
              <a:defRPr/>
            </a:pPr>
            <a:fld id="{6E5A7569-8C08-4CFB-AD39-BD80BAFA55C6}" type="datetimeFigureOut">
              <a:rPr lang="ar-SA" kern="1200" smtClean="0">
                <a:solidFill>
                  <a:prstClr val="black">
                    <a:tint val="75000"/>
                  </a:prstClr>
                </a:solidFill>
              </a:rPr>
              <a:pPr rtl="1">
                <a:buClrTx/>
                <a:buFontTx/>
                <a:buNone/>
                <a:defRPr/>
              </a:pPr>
              <a:t>12/12/1447</a:t>
            </a:fld>
            <a:endParaRPr lang="ar-SA" kern="1200" dirty="0">
              <a:solidFill>
                <a:prstClr val="black">
                  <a:tint val="75000"/>
                </a:prstClr>
              </a:solidFill>
            </a:endParaRPr>
          </a:p>
        </p:txBody>
      </p:sp>
      <p:sp>
        <p:nvSpPr>
          <p:cNvPr id="6" name="Footer Placeholder 5"/>
          <p:cNvSpPr>
            <a:spLocks noGrp="1"/>
          </p:cNvSpPr>
          <p:nvPr>
            <p:ph type="ftr" sz="quarter" idx="11"/>
          </p:nvPr>
        </p:nvSpPr>
        <p:spPr/>
        <p:txBody>
          <a:bodyPr/>
          <a:lstStyle/>
          <a:p>
            <a:pPr rtl="1">
              <a:buClrTx/>
              <a:buFontTx/>
              <a:buNone/>
              <a:defRPr/>
            </a:pPr>
            <a:endParaRPr lang="ar-SA" kern="1200">
              <a:solidFill>
                <a:prstClr val="black">
                  <a:tint val="75000"/>
                </a:prstClr>
              </a:solidFill>
            </a:endParaRPr>
          </a:p>
        </p:txBody>
      </p:sp>
      <p:sp>
        <p:nvSpPr>
          <p:cNvPr id="7" name="Slide Number Placeholder 6"/>
          <p:cNvSpPr>
            <a:spLocks noGrp="1"/>
          </p:cNvSpPr>
          <p:nvPr>
            <p:ph type="sldNum" sz="quarter" idx="12"/>
          </p:nvPr>
        </p:nvSpPr>
        <p:spPr/>
        <p:txBody>
          <a:bodyPr/>
          <a:lstStyle/>
          <a:p>
            <a:pPr rtl="1" fontAlgn="base">
              <a:spcBef>
                <a:spcPct val="0"/>
              </a:spcBef>
              <a:spcAft>
                <a:spcPct val="0"/>
              </a:spcAft>
              <a:buClrTx/>
              <a:buFontTx/>
              <a:buNone/>
            </a:pPr>
            <a:fld id="{C1F7B824-4944-47B3-A753-89CACB598866}" type="slidenum">
              <a:rPr lang="ar-SA" kern="1200" smtClean="0">
                <a:cs typeface="Arial" panose="020B0604020202020204" pitchFamily="34" charset="0"/>
              </a:rPr>
              <a:pPr rtl="1" fontAlgn="base">
                <a:spcBef>
                  <a:spcPct val="0"/>
                </a:spcBef>
                <a:spcAft>
                  <a:spcPct val="0"/>
                </a:spcAft>
                <a:buClrTx/>
                <a:buFontTx/>
                <a:buNone/>
              </a:pPr>
              <a:t>‹#›</a:t>
            </a:fld>
            <a:endParaRPr lang="ar-SA" kern="1200" smtClean="0">
              <a:cs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05979"/>
            <a:ext cx="8229600" cy="85725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00150"/>
            <a:ext cx="8229600" cy="353187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4812507"/>
            <a:ext cx="2133600" cy="273844"/>
          </a:xfrm>
          <a:prstGeom prst="rect">
            <a:avLst/>
          </a:prstGeom>
        </p:spPr>
        <p:txBody>
          <a:bodyPr vert="horz" anchor="b"/>
          <a:lstStyle>
            <a:lvl1pPr algn="l" eaLnBrk="1" latinLnBrk="0" hangingPunct="1">
              <a:defRPr kumimoji="0" sz="1200">
                <a:solidFill>
                  <a:schemeClr val="tx1">
                    <a:shade val="50000"/>
                  </a:schemeClr>
                </a:solidFill>
              </a:defRPr>
            </a:lvl1pPr>
          </a:lstStyle>
          <a:p>
            <a:fld id="{7CB97365-EBCA-4027-87D5-99FC1D4DF0BB}" type="datetimeFigureOut">
              <a:rPr lang="en-US" smtClean="0"/>
              <a:pPr/>
              <a:t>5/28/2026</a:t>
            </a:fld>
            <a:endParaRPr lang="en-US">
              <a:solidFill>
                <a:schemeClr val="tx1">
                  <a:shade val="50000"/>
                </a:schemeClr>
              </a:solidFill>
            </a:endParaRPr>
          </a:p>
        </p:txBody>
      </p:sp>
      <p:sp>
        <p:nvSpPr>
          <p:cNvPr id="3" name="Footer Placeholder 2"/>
          <p:cNvSpPr>
            <a:spLocks noGrp="1"/>
          </p:cNvSpPr>
          <p:nvPr>
            <p:ph type="ftr" sz="quarter" idx="3"/>
          </p:nvPr>
        </p:nvSpPr>
        <p:spPr>
          <a:xfrm>
            <a:off x="3124200" y="4812507"/>
            <a:ext cx="2895600" cy="273844"/>
          </a:xfrm>
          <a:prstGeom prst="rect">
            <a:avLst/>
          </a:prstGeom>
        </p:spPr>
        <p:txBody>
          <a:bodyPr vert="horz" anchor="b"/>
          <a:lstStyle>
            <a:lvl1pPr algn="ctr" eaLnBrk="1" latinLnBrk="0" hangingPunct="1">
              <a:defRPr kumimoji="0" sz="1200">
                <a:solidFill>
                  <a:schemeClr val="tx1">
                    <a:shade val="50000"/>
                  </a:schemeClr>
                </a:solidFill>
              </a:defRPr>
            </a:lvl1pPr>
          </a:lstStyle>
          <a:p>
            <a:endParaRPr kumimoji="0" lang="en-US">
              <a:solidFill>
                <a:schemeClr val="tx1">
                  <a:shade val="50000"/>
                </a:schemeClr>
              </a:solidFill>
            </a:endParaRPr>
          </a:p>
        </p:txBody>
      </p:sp>
      <p:sp>
        <p:nvSpPr>
          <p:cNvPr id="23" name="Slide Number Placeholder 22"/>
          <p:cNvSpPr>
            <a:spLocks noGrp="1"/>
          </p:cNvSpPr>
          <p:nvPr>
            <p:ph type="sldNum" sz="quarter" idx="4"/>
          </p:nvPr>
        </p:nvSpPr>
        <p:spPr>
          <a:xfrm>
            <a:off x="7924800" y="4812507"/>
            <a:ext cx="762000" cy="273844"/>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9E29E33-B620-47F9-BB04-8846C2A5AFCC}" type="slidenum">
              <a:rPr kumimoji="0" lang="en-US" smtClean="0"/>
              <a:pPr/>
              <a:t>‹#›</a:t>
            </a:fld>
            <a:endParaRPr kumimoji="0" lang="en-US" dirty="0">
              <a:solidFill>
                <a:schemeClr val="tx1">
                  <a:shade val="50000"/>
                </a:schemeClr>
              </a:solidFill>
            </a:endParaRPr>
          </a:p>
        </p:txBody>
      </p:sp>
    </p:spTree>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Lst>
  <p:hf sldNum="0" hdr="0" ftr="0" dt="0"/>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r" dirty="0" smtClean="0"/>
              <a:t>Правне науке </a:t>
            </a:r>
            <a:r>
              <a:rPr lang="sr-Latn-RS" dirty="0" smtClean="0"/>
              <a:t/>
            </a:r>
            <a:br>
              <a:rPr lang="sr-Latn-RS" dirty="0" smtClean="0"/>
            </a:br>
            <a:r>
              <a:rPr lang="sr" dirty="0" smtClean="0"/>
              <a:t>медицинско право</a:t>
            </a:r>
            <a:endParaRPr lang="en-US" dirty="0"/>
          </a:p>
        </p:txBody>
      </p:sp>
      <p:sp>
        <p:nvSpPr>
          <p:cNvPr id="6" name="Text Placeholder 5"/>
          <p:cNvSpPr>
            <a:spLocks noGrp="1"/>
          </p:cNvSpPr>
          <p:nvPr>
            <p:ph type="body" idx="1"/>
          </p:nvPr>
        </p:nvSpPr>
        <p:spPr/>
        <p:txBody>
          <a:bodyPr/>
          <a:lstStyle/>
          <a:p>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593400" y="2022270"/>
            <a:ext cx="5897686" cy="2948843"/>
          </a:xfrm>
          <a:prstGeom prst="rect">
            <a:avLst/>
          </a:prstGeom>
        </p:spPr>
      </p:pic>
    </p:spTree>
    <p:extLst>
      <p:ext uri="{BB962C8B-B14F-4D97-AF65-F5344CB8AC3E}">
        <p14:creationId xmlns:p14="http://schemas.microsoft.com/office/powerpoint/2010/main" xmlns="" val="12658955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dirty="0"/>
              <a:t>Клиничка неспособност доношења здравствених одлука</a:t>
            </a:r>
            <a:r>
              <a:rPr lang="sr" dirty="0" smtClean="0"/>
              <a:t>:</a:t>
            </a:r>
            <a:br>
              <a:rPr lang="sr" dirty="0" smtClean="0"/>
            </a:br>
            <a:r>
              <a:rPr lang="sr" dirty="0" smtClean="0"/>
              <a:t/>
            </a:r>
            <a:br>
              <a:rPr lang="sr" dirty="0" smtClean="0"/>
            </a:br>
            <a:r>
              <a:rPr lang="sr" sz="3100" b="0" dirty="0" smtClean="0"/>
              <a:t>Немогућност </a:t>
            </a:r>
            <a:r>
              <a:rPr lang="sr" sz="3100" b="0" dirty="0"/>
              <a:t>разумевања значајних користи, штета и алтернатива предложеној здравственој нези и доношења и саопштавања здравствене одлуке, коју је утврдио квалификовани лекар или други здравствени радник.</a:t>
            </a:r>
            <a:r>
              <a:rPr lang="en-US" dirty="0"/>
              <a:t/>
            </a:r>
            <a:br>
              <a:rPr lang="en-US" dirty="0"/>
            </a:br>
            <a:endParaRPr lang="en-US" dirty="0"/>
          </a:p>
        </p:txBody>
      </p:sp>
    </p:spTree>
    <p:extLst>
      <p:ext uri="{BB962C8B-B14F-4D97-AF65-F5344CB8AC3E}">
        <p14:creationId xmlns:p14="http://schemas.microsoft.com/office/powerpoint/2010/main" xmlns="" val="1233743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dirty="0"/>
              <a:t>Незаконита смрт: Смрт која је настала због нечије злобе, нехата или непажње.</a:t>
            </a:r>
          </a:p>
        </p:txBody>
      </p:sp>
    </p:spTree>
    <p:extLst>
      <p:ext uri="{BB962C8B-B14F-4D97-AF65-F5344CB8AC3E}">
        <p14:creationId xmlns:p14="http://schemas.microsoft.com/office/powerpoint/2010/main" xmlns="" val="8043883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dirty="0"/>
              <a:t>Терминална </a:t>
            </a:r>
            <a:r>
              <a:rPr lang="sr" dirty="0" smtClean="0"/>
              <a:t>болест</a:t>
            </a:r>
            <a:br>
              <a:rPr lang="sr" dirty="0" smtClean="0"/>
            </a:br>
            <a:r>
              <a:rPr lang="sr" dirty="0" smtClean="0"/>
              <a:t/>
            </a:r>
            <a:br>
              <a:rPr lang="sr" dirty="0" smtClean="0"/>
            </a:br>
            <a:r>
              <a:rPr lang="sr" dirty="0" smtClean="0"/>
              <a:t> </a:t>
            </a:r>
            <a:r>
              <a:rPr lang="sr" b="0" dirty="0"/>
              <a:t>Медицинско стање које се очекује да ће довести до смрти особе у року од шест (6) месеци; не очекује се опоравак.</a:t>
            </a:r>
          </a:p>
        </p:txBody>
      </p:sp>
    </p:spTree>
    <p:extLst>
      <p:ext uri="{BB962C8B-B14F-4D97-AF65-F5344CB8AC3E}">
        <p14:creationId xmlns:p14="http://schemas.microsoft.com/office/powerpoint/2010/main" xmlns="" val="1660051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 sz="2400" dirty="0"/>
              <a:t>Грешка у прописивању </a:t>
            </a:r>
            <a:r>
              <a:rPr lang="sr" sz="2400" dirty="0" smtClean="0"/>
              <a:t>лекова</a:t>
            </a:r>
            <a:br>
              <a:rPr lang="sr" sz="2400" dirty="0" smtClean="0"/>
            </a:br>
            <a:r>
              <a:rPr lang="sr" sz="2400" dirty="0" smtClean="0"/>
              <a:t> </a:t>
            </a:r>
            <a:r>
              <a:rPr lang="sr" sz="2400" b="0" dirty="0"/>
              <a:t>Облик лекарске грешке који се јавља када пацијент не добије одговарајући лек, у правој дози, у право време. Грешка у прописивању лекова на Флориди често може проузроковати штету пацијенту, а у неким околностима може чак довести и до смрти. Грешка у прописивању лекова на Флориди се сматра лекарском грешком када немар или грешка медицинског стручњака доведу до штете за пацијента.</a:t>
            </a:r>
          </a:p>
        </p:txBody>
      </p:sp>
    </p:spTree>
    <p:extLst>
      <p:ext uri="{BB962C8B-B14F-4D97-AF65-F5344CB8AC3E}">
        <p14:creationId xmlns:p14="http://schemas.microsoft.com/office/powerpoint/2010/main" xmlns="" val="1764593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 sz="2400" dirty="0"/>
              <a:t>Несавесна пракса у </a:t>
            </a:r>
            <a:r>
              <a:rPr lang="sr" sz="2400" dirty="0" smtClean="0"/>
              <a:t>медицини</a:t>
            </a:r>
            <a:br>
              <a:rPr lang="sr" sz="2400" dirty="0" smtClean="0"/>
            </a:br>
            <a:r>
              <a:rPr lang="sr" sz="2400" dirty="0" smtClean="0"/>
              <a:t> </a:t>
            </a:r>
            <a:r>
              <a:rPr lang="sr" sz="2300" b="0" dirty="0"/>
              <a:t>Намерни чин или немар који почини члан медицинске професије, а који узрокује физичку, финансијску, когнитивну, емоционалну или психосоцијалну штету пацијенту о коме се брине. Случајеви несавесне праксе у медицини обично укључују случајеве немарности у медицини. Ова врста несавесне праксе у медицини дефинише се као неуспех медицинског стручњака да обезбеди степен неге, вештине и разборитости који би разуман стручњак пружио под сличним условима.</a:t>
            </a:r>
          </a:p>
        </p:txBody>
      </p:sp>
    </p:spTree>
    <p:extLst>
      <p:ext uri="{BB962C8B-B14F-4D97-AF65-F5344CB8AC3E}">
        <p14:creationId xmlns:p14="http://schemas.microsoft.com/office/powerpoint/2010/main" xmlns="" val="14054786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 sz="2400" u="sng" dirty="0">
                <a:latin typeface="+mn-lt"/>
              </a:rPr>
              <a:t>Погрешна </a:t>
            </a:r>
            <a:r>
              <a:rPr lang="sr" sz="2400" u="sng" dirty="0" smtClean="0">
                <a:latin typeface="+mn-lt"/>
              </a:rPr>
              <a:t>дијагноза</a:t>
            </a:r>
            <a:r>
              <a:rPr lang="sr" sz="2400" dirty="0" smtClean="0">
                <a:latin typeface="+mn-lt"/>
              </a:rPr>
              <a:t/>
            </a:r>
            <a:br>
              <a:rPr lang="sr" sz="2400" dirty="0" smtClean="0">
                <a:latin typeface="+mn-lt"/>
              </a:rPr>
            </a:br>
            <a:r>
              <a:rPr lang="sr" sz="2400" b="0" dirty="0" smtClean="0">
                <a:latin typeface="+mn-lt"/>
              </a:rPr>
              <a:t> </a:t>
            </a:r>
            <a:r>
              <a:rPr lang="sr" sz="2400" b="0" dirty="0">
                <a:latin typeface="+mn-lt"/>
              </a:rPr>
              <a:t>Неуспех медицинског стручњака да правилно идентификује и дијагностикује здравствено стање пацијента. Лекар може бити одговоран за било какву штету која настане услед погрешне дијагнозе ако је медицинска грешка била резултат нехата. Медицински немар (подтип лекарске грешке) дефинише се као неуспех медицинског стручњака да обезбеди степен неге, вештине и обазривости који би разуман медицински стручњак учинио у сличној ситуацији.</a:t>
            </a:r>
          </a:p>
        </p:txBody>
      </p:sp>
    </p:spTree>
    <p:extLst>
      <p:ext uri="{BB962C8B-B14F-4D97-AF65-F5344CB8AC3E}">
        <p14:creationId xmlns:p14="http://schemas.microsoft.com/office/powerpoint/2010/main" xmlns="" val="749567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dirty="0"/>
              <a:t>Лекарски </a:t>
            </a:r>
            <a:r>
              <a:rPr lang="sr" dirty="0" smtClean="0"/>
              <a:t>немар</a:t>
            </a:r>
            <a:br>
              <a:rPr lang="sr" dirty="0" smtClean="0"/>
            </a:br>
            <a:r>
              <a:rPr lang="sr" sz="3100" b="0" dirty="0" smtClean="0"/>
              <a:t>Неиспуњавање </a:t>
            </a:r>
            <a:r>
              <a:rPr lang="sr" sz="3100" b="0" dirty="0"/>
              <a:t>стандарда понашања лекара или другог медицинског особља за обављање дужности које се односе на медицинску професију. Ти стандарди се заснивају на томе шта би разумна особа са потребним знањем и вештинама урадила или не би урадила.</a:t>
            </a:r>
          </a:p>
        </p:txBody>
      </p:sp>
    </p:spTree>
    <p:extLst>
      <p:ext uri="{BB962C8B-B14F-4D97-AF65-F5344CB8AC3E}">
        <p14:creationId xmlns:p14="http://schemas.microsoft.com/office/powerpoint/2010/main" xmlns="" val="6904840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sr" dirty="0"/>
              <a:t>Биолошки докази - физички докази као што су телесне течности које потичу од човека, биљке или животиње.</a:t>
            </a:r>
          </a:p>
        </p:txBody>
      </p:sp>
    </p:spTree>
    <p:extLst>
      <p:ext uri="{BB962C8B-B14F-4D97-AF65-F5344CB8AC3E}">
        <p14:creationId xmlns:p14="http://schemas.microsoft.com/office/powerpoint/2010/main" xmlns="" val="474285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dirty="0"/>
              <a:t>Трагови доказа - Физички докази који настају преносом малих количина материјала (нпр. коса, текстилна влакна, комадићи боје, фрагменти стакла, честице остатака бацања).</a:t>
            </a:r>
          </a:p>
        </p:txBody>
      </p:sp>
    </p:spTree>
    <p:extLst>
      <p:ext uri="{BB962C8B-B14F-4D97-AF65-F5344CB8AC3E}">
        <p14:creationId xmlns:p14="http://schemas.microsoft.com/office/powerpoint/2010/main" xmlns="" val="1714593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dirty="0"/>
              <a:t>Контаминација - Нежељени пренос материјала из другог извора на физички доказ. Ненамерно додиривање оружја, чиме се на њега додају отисци прстију, је пример контаминације доказа.</a:t>
            </a:r>
          </a:p>
        </p:txBody>
      </p:sp>
    </p:spTree>
    <p:extLst>
      <p:ext uri="{BB962C8B-B14F-4D97-AF65-F5344CB8AC3E}">
        <p14:creationId xmlns:p14="http://schemas.microsoft.com/office/powerpoint/2010/main" xmlns="" val="491517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5265" y="1756965"/>
            <a:ext cx="7772400" cy="3196575"/>
          </a:xfrm>
        </p:spPr>
        <p:txBody>
          <a:bodyPr>
            <a:normAutofit fontScale="90000"/>
          </a:bodyPr>
          <a:lstStyle/>
          <a:p>
            <a:r>
              <a:rPr lang="sr" sz="2700" dirty="0"/>
              <a:t>Медицински </a:t>
            </a:r>
            <a:r>
              <a:rPr lang="sr" sz="2700" dirty="0" smtClean="0"/>
              <a:t>немар</a:t>
            </a:r>
            <a:r>
              <a:rPr lang="sr-Latn-RS" sz="2700" dirty="0" smtClean="0"/>
              <a:t/>
            </a:r>
            <a:br>
              <a:rPr lang="sr-Latn-RS" sz="2700" dirty="0" smtClean="0"/>
            </a:br>
            <a:r>
              <a:rPr lang="sr" sz="2700" dirty="0"/>
              <a:t> </a:t>
            </a:r>
            <a:r>
              <a:rPr lang="en-US" sz="2700" dirty="0"/>
              <a:t/>
            </a:r>
            <a:br>
              <a:rPr lang="en-US" sz="2700" dirty="0"/>
            </a:br>
            <a:r>
              <a:rPr lang="sr" sz="2700" dirty="0" smtClean="0"/>
              <a:t>Дефиниција</a:t>
            </a:r>
            <a:r>
              <a:rPr lang="sr-Latn-RS" sz="2700" dirty="0" smtClean="0"/>
              <a:t/>
            </a:r>
            <a:br>
              <a:rPr lang="sr-Latn-RS" sz="2700" dirty="0" smtClean="0"/>
            </a:br>
            <a:r>
              <a:rPr lang="sr" sz="2700" dirty="0"/>
              <a:t> </a:t>
            </a:r>
            <a:r>
              <a:rPr lang="en-US" sz="2700" dirty="0"/>
              <a:t/>
            </a:r>
            <a:br>
              <a:rPr lang="en-US" sz="2700" dirty="0"/>
            </a:br>
            <a:r>
              <a:rPr lang="sr" sz="2700" dirty="0"/>
              <a:t>Неуспех здравственог радника да пружи стандардни ниво неге, што доводи до повреде или повреде пацијента. Овај медицински немар је термин који се често јавља у случајевима лекарске грешке.</a:t>
            </a:r>
            <a:r>
              <a:rPr lang="en-US" dirty="0"/>
              <a:t/>
            </a:r>
            <a:br>
              <a:rPr lang="en-US" dirty="0"/>
            </a:br>
            <a:endParaRPr lang="en-US" dirty="0"/>
          </a:p>
        </p:txBody>
      </p:sp>
    </p:spTree>
    <p:extLst>
      <p:ext uri="{BB962C8B-B14F-4D97-AF65-F5344CB8AC3E}">
        <p14:creationId xmlns:p14="http://schemas.microsoft.com/office/powerpoint/2010/main" xmlns="" val="37102968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u="sng" dirty="0"/>
              <a:t>Здравствена економија </a:t>
            </a:r>
            <a:r>
              <a:rPr lang="en-US" dirty="0"/>
              <a:t/>
            </a:r>
            <a:br>
              <a:rPr lang="en-US" dirty="0"/>
            </a:br>
            <a:r>
              <a:rPr lang="sr" sz="3100" b="0" dirty="0"/>
              <a:t>Проучавање како се </a:t>
            </a:r>
            <a:r>
              <a:rPr lang="sr" sz="3100" b="0" dirty="0" smtClean="0"/>
              <a:t>ресурси </a:t>
            </a:r>
            <a:r>
              <a:rPr lang="sr" sz="3100" b="0" dirty="0"/>
              <a:t>распоређују међу алтернативним употребама за лечење болести и промоцију, одржавање и побољшање здравља, укључујући проучавање како се здравствена заштита и услуге везане за здравље, њихови трошкови и користи, као и само здравље, распоређују међу појединцима и групама у друштву.</a:t>
            </a:r>
            <a:r>
              <a:rPr lang="en-US" dirty="0"/>
              <a:t/>
            </a:r>
            <a:br>
              <a:rPr lang="en-US" dirty="0"/>
            </a:br>
            <a:endParaRPr lang="en-US" dirty="0"/>
          </a:p>
        </p:txBody>
      </p:sp>
    </p:spTree>
    <p:extLst>
      <p:ext uri="{BB962C8B-B14F-4D97-AF65-F5344CB8AC3E}">
        <p14:creationId xmlns:p14="http://schemas.microsoft.com/office/powerpoint/2010/main" xmlns="" val="690507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dirty="0"/>
              <a:t>Мера здравственог стања </a:t>
            </a:r>
            <a:r>
              <a:rPr lang="en-US" dirty="0"/>
              <a:t/>
            </a:r>
            <a:br>
              <a:rPr lang="en-US" dirty="0"/>
            </a:br>
            <a:r>
              <a:rPr lang="sr" dirty="0"/>
              <a:t>Један инструмент који мери различите аспекте квалитета живота повезаног са здрављем.</a:t>
            </a:r>
            <a:r>
              <a:rPr lang="en-US" dirty="0"/>
              <a:t/>
            </a:r>
            <a:br>
              <a:rPr lang="en-US" dirty="0"/>
            </a:br>
            <a:endParaRPr lang="en-US" dirty="0"/>
          </a:p>
        </p:txBody>
      </p:sp>
    </p:spTree>
    <p:extLst>
      <p:ext uri="{BB962C8B-B14F-4D97-AF65-F5344CB8AC3E}">
        <p14:creationId xmlns:p14="http://schemas.microsoft.com/office/powerpoint/2010/main" xmlns="" val="2902215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 sz="2000" u="sng" dirty="0"/>
              <a:t>Еквивалент година здравља (HYE) </a:t>
            </a:r>
            <a:r>
              <a:rPr lang="en-US" sz="2000" dirty="0"/>
              <a:t/>
            </a:r>
            <a:br>
              <a:rPr lang="en-US" sz="2000" dirty="0"/>
            </a:br>
            <a:r>
              <a:rPr lang="sr" sz="2000" b="0" dirty="0"/>
              <a:t>Хипотетички број година проведених у савршеном здрављу које се сматрају упоредивим са стварним бројем година проведених у одређеном здравственом стању. </a:t>
            </a:r>
            <a:r>
              <a:rPr lang="sr" sz="2000" b="0" dirty="0" smtClean="0"/>
              <a:t>Предност </a:t>
            </a:r>
            <a:r>
              <a:rPr lang="sr" sz="2000" b="0" dirty="0"/>
              <a:t>HYE је у томе што оне у потпуности представљају индивидуалне преференције без наметања рестриктивних претпоставки повезаних са QALY. HYE се мере техником двостепеног коцкања где се здравствено стање описује испитанику, заједно са трајањем стања, а испитаника се пита колико година живота у пуном здрављу би било еквивалентно овом сценарију.</a:t>
            </a:r>
          </a:p>
        </p:txBody>
      </p:sp>
    </p:spTree>
    <p:extLst>
      <p:ext uri="{BB962C8B-B14F-4D97-AF65-F5344CB8AC3E}">
        <p14:creationId xmlns:p14="http://schemas.microsoft.com/office/powerpoint/2010/main" xmlns="" val="18371085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 dirty="0" smtClean="0"/>
              <a:t>образовање</a:t>
            </a:r>
            <a:endParaRPr lang="en-US" dirty="0"/>
          </a:p>
        </p:txBody>
      </p:sp>
      <p:sp>
        <p:nvSpPr>
          <p:cNvPr id="3" name="Text Placeholder 2"/>
          <p:cNvSpPr>
            <a:spLocks noGrp="1"/>
          </p:cNvSpPr>
          <p:nvPr>
            <p:ph type="body" idx="1"/>
          </p:nvPr>
        </p:nvSpPr>
        <p:spPr/>
        <p:txBody>
          <a:bodyPr/>
          <a:lstStyle/>
          <a:p>
            <a:endParaRPr lang="en-US"/>
          </a:p>
        </p:txBody>
      </p:sp>
      <p:pic>
        <p:nvPicPr>
          <p:cNvPr id="4" name="Picture 3"/>
          <p:cNvPicPr>
            <a:picLocks noChangeAspect="1"/>
          </p:cNvPicPr>
          <p:nvPr/>
        </p:nvPicPr>
        <p:blipFill>
          <a:blip r:embed="rId2"/>
          <a:stretch>
            <a:fillRect/>
          </a:stretch>
        </p:blipFill>
        <p:spPr>
          <a:xfrm>
            <a:off x="2212798" y="410966"/>
            <a:ext cx="5075754" cy="2537877"/>
          </a:xfrm>
          <a:prstGeom prst="rect">
            <a:avLst/>
          </a:prstGeom>
        </p:spPr>
      </p:pic>
    </p:spTree>
    <p:extLst>
      <p:ext uri="{BB962C8B-B14F-4D97-AF65-F5344CB8AC3E}">
        <p14:creationId xmlns:p14="http://schemas.microsoft.com/office/powerpoint/2010/main" xmlns="" val="7932305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b="0" dirty="0"/>
              <a:t>Здравствено образовање је фундаментални део целокупног школског здравственог програма и помаже младима да стекну функционално здравствено знање, јача ставове и уверења и гради вештине потребне за усвајање и одржавање здравих навика током целог живота.</a:t>
            </a:r>
          </a:p>
        </p:txBody>
      </p:sp>
    </p:spTree>
    <p:extLst>
      <p:ext uri="{BB962C8B-B14F-4D97-AF65-F5344CB8AC3E}">
        <p14:creationId xmlns:p14="http://schemas.microsoft.com/office/powerpoint/2010/main" xmlns="" val="40140979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 sz="2400" b="0" dirty="0"/>
              <a:t>Школско образовање о сексуалном здрављу пружа младима знање и </a:t>
            </a:r>
            <a:r>
              <a:rPr lang="sr" sz="2400" b="0" dirty="0" smtClean="0"/>
              <a:t>потребнo </a:t>
            </a:r>
            <a:r>
              <a:rPr lang="sr" sz="2400" b="0" dirty="0"/>
              <a:t>да заштите своје </a:t>
            </a:r>
            <a:r>
              <a:rPr lang="sr" sz="2400" b="0" dirty="0" smtClean="0"/>
              <a:t>здравље. </a:t>
            </a:r>
            <a:r>
              <a:rPr lang="sr" sz="2400" b="0" dirty="0"/>
              <a:t>Повећање броја школа које пружају здравствено образовање о кључним здравственим ризицима са којима се млади суочавају, укључујући ХИВ, полно преносиве болести и нежељену трудноћу, кључни је здравствени циљ за побољшање здравља наше нације.</a:t>
            </a:r>
          </a:p>
        </p:txBody>
      </p:sp>
    </p:spTree>
    <p:extLst>
      <p:ext uri="{BB962C8B-B14F-4D97-AF65-F5344CB8AC3E}">
        <p14:creationId xmlns:p14="http://schemas.microsoft.com/office/powerpoint/2010/main" xmlns="" val="41640423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 sz="2400" b="0" dirty="0"/>
              <a:t>Истраживања сугеришу да добро осмишљени и добро спроведени школски </a:t>
            </a:r>
            <a:r>
              <a:rPr lang="sr" sz="2400" b="0" dirty="0" smtClean="0"/>
              <a:t>здравствени </a:t>
            </a:r>
            <a:r>
              <a:rPr lang="sr-Cyrl-RS" sz="2400" b="0" dirty="0" smtClean="0"/>
              <a:t>едукативни</a:t>
            </a:r>
            <a:r>
              <a:rPr lang="sr" sz="2400" b="0" dirty="0" smtClean="0"/>
              <a:t> </a:t>
            </a:r>
            <a:r>
              <a:rPr lang="sr" sz="2400" b="0" dirty="0"/>
              <a:t>програми могу утицати на вишеструке здравствене исходе, укључујући смањење сексуално ризичног понашања повезаног са ХИВ-ом, полно преносивим болестима (СПБ) и нежељеном трудноћом, смањење употребе супстанци и дувана и побољшање академског успеха.</a:t>
            </a:r>
          </a:p>
        </p:txBody>
      </p:sp>
    </p:spTree>
    <p:extLst>
      <p:ext uri="{BB962C8B-B14F-4D97-AF65-F5344CB8AC3E}">
        <p14:creationId xmlns:p14="http://schemas.microsoft.com/office/powerpoint/2010/main" xmlns="" val="14949181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dirty="0"/>
              <a:t>Превенција злоупотребе дрога и алкохола</a:t>
            </a:r>
          </a:p>
        </p:txBody>
      </p:sp>
    </p:spTree>
    <p:extLst>
      <p:ext uri="{BB962C8B-B14F-4D97-AF65-F5344CB8AC3E}">
        <p14:creationId xmlns:p14="http://schemas.microsoft.com/office/powerpoint/2010/main" xmlns="" val="38590094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 dirty="0" smtClean="0"/>
              <a:t>МЕНТАЛНО ЗДРАВЉЕ</a:t>
            </a:r>
            <a:endParaRPr lang="en-US" dirty="0"/>
          </a:p>
        </p:txBody>
      </p:sp>
    </p:spTree>
    <p:extLst>
      <p:ext uri="{BB962C8B-B14F-4D97-AF65-F5344CB8AC3E}">
        <p14:creationId xmlns:p14="http://schemas.microsoft.com/office/powerpoint/2010/main" xmlns="" val="40482447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 dirty="0"/>
              <a:t>Репродуктивно здравље</a:t>
            </a:r>
          </a:p>
        </p:txBody>
      </p:sp>
    </p:spTree>
    <p:extLst>
      <p:ext uri="{BB962C8B-B14F-4D97-AF65-F5344CB8AC3E}">
        <p14:creationId xmlns:p14="http://schemas.microsoft.com/office/powerpoint/2010/main" xmlns="" val="31901901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sr" dirty="0">
                <a:latin typeface="+mn-lt"/>
              </a:rPr>
              <a:t>Дефиниција </a:t>
            </a:r>
            <a:r>
              <a:rPr lang="sr" dirty="0" smtClean="0">
                <a:latin typeface="+mn-lt"/>
              </a:rPr>
              <a:t>информисаног </a:t>
            </a:r>
            <a:r>
              <a:rPr lang="sr" dirty="0">
                <a:latin typeface="+mn-lt"/>
              </a:rPr>
              <a:t>пристанка </a:t>
            </a:r>
            <a:r>
              <a:rPr lang="sr" dirty="0" smtClean="0"/>
              <a:t/>
            </a:r>
            <a:br>
              <a:rPr lang="sr" dirty="0" smtClean="0"/>
            </a:br>
            <a:r>
              <a:rPr lang="en-US" dirty="0"/>
              <a:t/>
            </a:r>
            <a:br>
              <a:rPr lang="en-US" dirty="0"/>
            </a:br>
            <a:r>
              <a:rPr lang="sr" sz="2700" dirty="0"/>
              <a:t>Процес којим пацијент, након што прими адекватне информације, добровољно пристаје да се подвргне медицинском поступку или лечењу. Информисани пристанак игра кључну улогу у медицинско-правним случајевима.</a:t>
            </a:r>
            <a:r>
              <a:rPr lang="en-US" dirty="0"/>
              <a:t/>
            </a:r>
            <a:br>
              <a:rPr lang="en-US" dirty="0"/>
            </a:br>
            <a:endParaRPr lang="en-US" dirty="0"/>
          </a:p>
        </p:txBody>
      </p:sp>
    </p:spTree>
    <p:extLst>
      <p:ext uri="{BB962C8B-B14F-4D97-AF65-F5344CB8AC3E}">
        <p14:creationId xmlns:p14="http://schemas.microsoft.com/office/powerpoint/2010/main" xmlns="" val="24791291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 dirty="0" smtClean="0"/>
              <a:t>ПРВА ПОМОЋ</a:t>
            </a:r>
            <a:endParaRPr lang="en-US" dirty="0"/>
          </a:p>
        </p:txBody>
      </p:sp>
    </p:spTree>
    <p:extLst>
      <p:ext uri="{BB962C8B-B14F-4D97-AF65-F5344CB8AC3E}">
        <p14:creationId xmlns:p14="http://schemas.microsoft.com/office/powerpoint/2010/main" xmlns="" val="15481256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 dirty="0" smtClean="0"/>
              <a:t>Скрининг</a:t>
            </a:r>
            <a:endParaRPr lang="en-US" dirty="0"/>
          </a:p>
        </p:txBody>
      </p:sp>
    </p:spTree>
    <p:extLst>
      <p:ext uri="{BB962C8B-B14F-4D97-AF65-F5344CB8AC3E}">
        <p14:creationId xmlns:p14="http://schemas.microsoft.com/office/powerpoint/2010/main" xmlns="" val="24198639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 dirty="0" smtClean="0"/>
              <a:t>ПРВА ПОМОЋ</a:t>
            </a:r>
            <a:endParaRPr lang="en-US" dirty="0"/>
          </a:p>
        </p:txBody>
      </p:sp>
    </p:spTree>
    <p:extLst>
      <p:ext uri="{BB962C8B-B14F-4D97-AF65-F5344CB8AC3E}">
        <p14:creationId xmlns:p14="http://schemas.microsoft.com/office/powerpoint/2010/main" xmlns="" val="4019987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sr" dirty="0"/>
              <a:t>Дефиниција </a:t>
            </a:r>
            <a:r>
              <a:rPr lang="en-US" dirty="0"/>
              <a:t/>
            </a:r>
            <a:br>
              <a:rPr lang="en-US" dirty="0"/>
            </a:br>
            <a:r>
              <a:rPr lang="sr" dirty="0"/>
              <a:t>форензичке </a:t>
            </a:r>
            <a:r>
              <a:rPr lang="sr" dirty="0" smtClean="0"/>
              <a:t>патологије</a:t>
            </a:r>
            <a:br>
              <a:rPr lang="sr" dirty="0" smtClean="0"/>
            </a:br>
            <a:r>
              <a:rPr lang="sr" dirty="0" smtClean="0"/>
              <a:t> </a:t>
            </a:r>
            <a:r>
              <a:rPr lang="en-US" dirty="0"/>
              <a:t/>
            </a:r>
            <a:br>
              <a:rPr lang="en-US" dirty="0"/>
            </a:br>
            <a:r>
              <a:rPr lang="sr" sz="2700" b="0" dirty="0">
                <a:solidFill>
                  <a:schemeClr val="tx1"/>
                </a:solidFill>
              </a:rPr>
              <a:t>Форензичка патологија је грана патологије која се фокусира на утврђивање узрока смрти у случајевима који укључују </a:t>
            </a:r>
            <a:r>
              <a:rPr lang="sr" sz="2700" b="0" dirty="0" smtClean="0">
                <a:solidFill>
                  <a:schemeClr val="tx1"/>
                </a:solidFill>
              </a:rPr>
              <a:t>сумњиве  </a:t>
            </a:r>
            <a:r>
              <a:rPr lang="sr" sz="2700" b="0" dirty="0">
                <a:solidFill>
                  <a:schemeClr val="tx1"/>
                </a:solidFill>
              </a:rPr>
              <a:t>или насилне околности. Форензички патолози користе своју стручност да пруже кључне доказе у правним истрагама.</a:t>
            </a:r>
            <a:r>
              <a:rPr lang="en-US" dirty="0"/>
              <a:t/>
            </a:r>
            <a:br>
              <a:rPr lang="en-US" dirty="0"/>
            </a:br>
            <a:endParaRPr lang="en-US" dirty="0"/>
          </a:p>
        </p:txBody>
      </p:sp>
    </p:spTree>
    <p:extLst>
      <p:ext uri="{BB962C8B-B14F-4D97-AF65-F5344CB8AC3E}">
        <p14:creationId xmlns:p14="http://schemas.microsoft.com/office/powerpoint/2010/main" xmlns="" val="2660828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dirty="0"/>
              <a:t>Дефиниција </a:t>
            </a:r>
            <a:r>
              <a:rPr lang="sr" dirty="0" smtClean="0"/>
              <a:t>вештака </a:t>
            </a:r>
            <a:br>
              <a:rPr lang="sr" dirty="0" smtClean="0"/>
            </a:br>
            <a:r>
              <a:rPr lang="en-US" dirty="0"/>
              <a:t/>
            </a:r>
            <a:br>
              <a:rPr lang="en-US" dirty="0"/>
            </a:br>
            <a:r>
              <a:rPr lang="sr" sz="3100" b="0" dirty="0"/>
              <a:t>Вештак је стручњак са </a:t>
            </a:r>
            <a:r>
              <a:rPr lang="sr" sz="3100" b="0" dirty="0" err="1"/>
              <a:t>специјализованим </a:t>
            </a:r>
            <a:r>
              <a:rPr lang="sr" sz="3100" b="0" dirty="0"/>
              <a:t>знањем и стручношћу у одређеној области, који је позван да сведочи на суду и даје мишљења или тумачења на основу своје стручности.</a:t>
            </a:r>
            <a:r>
              <a:rPr lang="en-US" dirty="0"/>
              <a:t/>
            </a:r>
            <a:br>
              <a:rPr lang="en-US" dirty="0"/>
            </a:br>
            <a:endParaRPr lang="en-US" dirty="0"/>
          </a:p>
        </p:txBody>
      </p:sp>
    </p:spTree>
    <p:extLst>
      <p:ext uri="{BB962C8B-B14F-4D97-AF65-F5344CB8AC3E}">
        <p14:creationId xmlns:p14="http://schemas.microsoft.com/office/powerpoint/2010/main" xmlns="" val="771344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sr" dirty="0" smtClean="0"/>
              <a:t>			Стандард </a:t>
            </a:r>
            <a:r>
              <a:rPr lang="sr" dirty="0"/>
              <a:t>неге </a:t>
            </a:r>
            <a:r>
              <a:rPr lang="en-US" dirty="0"/>
              <a:t/>
            </a:r>
            <a:br>
              <a:rPr lang="en-US" dirty="0"/>
            </a:br>
            <a:r>
              <a:rPr lang="en-US" dirty="0"/>
              <a:t/>
            </a:r>
            <a:br>
              <a:rPr lang="en-US" dirty="0"/>
            </a:br>
            <a:r>
              <a:rPr lang="sr" sz="3100" b="0" dirty="0"/>
              <a:t>Ниво неге који се очекује од здравственог радника да пружи пацијентима, на основу важећих медицинских стандарда. Одступање од овог стандарда може довести до тужби за медицински немар.</a:t>
            </a:r>
            <a:r>
              <a:rPr lang="en-US" dirty="0"/>
              <a:t/>
            </a:r>
            <a:br>
              <a:rPr lang="en-US" dirty="0"/>
            </a:br>
            <a:endParaRPr lang="en-US" dirty="0"/>
          </a:p>
        </p:txBody>
      </p:sp>
    </p:spTree>
    <p:extLst>
      <p:ext uri="{BB962C8B-B14F-4D97-AF65-F5344CB8AC3E}">
        <p14:creationId xmlns:p14="http://schemas.microsoft.com/office/powerpoint/2010/main" xmlns="" val="1512027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sr" dirty="0" smtClean="0"/>
              <a:t>		Дефиниција узрочности </a:t>
            </a:r>
            <a:br>
              <a:rPr lang="sr" dirty="0" smtClean="0"/>
            </a:br>
            <a:r>
              <a:rPr lang="en-US" dirty="0"/>
              <a:t/>
            </a:r>
            <a:br>
              <a:rPr lang="en-US" dirty="0"/>
            </a:br>
            <a:r>
              <a:rPr lang="sr" sz="2700" b="0" dirty="0"/>
              <a:t>У правном контексту, узрочност се односи на везу између радње или пропуста и настале повреде или штете. Утврђивање узрочности је често кључно у одређивању одговорности у медицинско-правним случајевима.</a:t>
            </a:r>
            <a:r>
              <a:rPr lang="en-US" dirty="0"/>
              <a:t/>
            </a:r>
            <a:br>
              <a:rPr lang="en-US" dirty="0"/>
            </a:br>
            <a:endParaRPr lang="en-US" dirty="0"/>
          </a:p>
        </p:txBody>
      </p:sp>
    </p:spTree>
    <p:extLst>
      <p:ext uri="{BB962C8B-B14F-4D97-AF65-F5344CB8AC3E}">
        <p14:creationId xmlns:p14="http://schemas.microsoft.com/office/powerpoint/2010/main" xmlns="" val="1707711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dirty="0"/>
              <a:t>Правна способност (компетентност): Право и способност управљања сопственим пословима (обично почиње са 18 година у већини држава).</a:t>
            </a:r>
            <a:r>
              <a:rPr lang="en-US" dirty="0"/>
              <a:t/>
            </a:r>
            <a:br>
              <a:rPr lang="en-US" dirty="0"/>
            </a:br>
            <a:endParaRPr lang="en-US" dirty="0"/>
          </a:p>
        </p:txBody>
      </p:sp>
    </p:spTree>
    <p:extLst>
      <p:ext uri="{BB962C8B-B14F-4D97-AF65-F5344CB8AC3E}">
        <p14:creationId xmlns:p14="http://schemas.microsoft.com/office/powerpoint/2010/main" xmlns="" val="1571148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 dirty="0"/>
              <a:t>Правна неспособност (неспособност): Немогућност управљања сопственим пословима због повреде или инвалидитета, што је утврђено судским поступком.</a:t>
            </a:r>
            <a:r>
              <a:rPr lang="en-US" dirty="0"/>
              <a:t/>
            </a:r>
            <a:br>
              <a:rPr lang="en-US" dirty="0"/>
            </a:br>
            <a:endParaRPr lang="en-US" dirty="0"/>
          </a:p>
        </p:txBody>
      </p:sp>
    </p:spTree>
    <p:extLst>
      <p:ext uri="{BB962C8B-B14F-4D97-AF65-F5344CB8AC3E}">
        <p14:creationId xmlns:p14="http://schemas.microsoft.com/office/powerpoint/2010/main" xmlns="" val="374586015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177</TotalTime>
  <Words>325</Words>
  <Application>Microsoft Office PowerPoint</Application>
  <PresentationFormat>On-screen Show (16:9)</PresentationFormat>
  <Paragraphs>32</Paragraphs>
  <Slides>32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Lucida Sans</vt:lpstr>
      <vt:lpstr>Book Antiqua</vt:lpstr>
      <vt:lpstr>Wingdings 2</vt:lpstr>
      <vt:lpstr>Wingdings</vt:lpstr>
      <vt:lpstr>Wingdings 3</vt:lpstr>
      <vt:lpstr>Apex</vt:lpstr>
      <vt:lpstr>Правне науке  медицинско право</vt:lpstr>
      <vt:lpstr>Медицински немар   Дефиниција   Неуспех здравственог радника да пружи стандардни ниво неге, што доводи до повреде или повреде пацијента. Овај медицински немар је термин који се често јавља у случајевима лекарске грешке. </vt:lpstr>
      <vt:lpstr>Дефиниција информисаног пристанка   Процес којим пацијент, након што прими адекватне информације, добровољно пристаје да се подвргне медицинском поступку или лечењу. Информисани пристанак игра кључну улогу у медицинско-правним случајевима. </vt:lpstr>
      <vt:lpstr>Дефиниција  форензичке патологије   Форензичка патологија је грана патологије која се фокусира на утврђивање узрока смрти у случајевима који укључују сумњиве  или насилне околности. Форензички патолози користе своју стручност да пруже кључне доказе у правним истрагама. </vt:lpstr>
      <vt:lpstr>Дефиниција вештака   Вештак је стручњак са специјализованим знањем и стручношћу у одређеној области, који је позван да сведочи на суду и даје мишљења или тумачења на основу своје стручности. </vt:lpstr>
      <vt:lpstr>   Стандард неге   Ниво неге који се очекује од здравственог радника да пружи пацијентима, на основу важећих медицинских стандарда. Одступање од овог стандарда може довести до тужби за медицински немар. </vt:lpstr>
      <vt:lpstr>  Дефиниција узрочности   У правном контексту, узрочност се односи на везу између радње или пропуста и настале повреде или штете. Утврђивање узрочности је често кључно у одређивању одговорности у медицинско-правним случајевима. </vt:lpstr>
      <vt:lpstr>Правна способност (компетентност): Право и способност управљања сопственим пословима (обично почиње са 18 година у већини држава). </vt:lpstr>
      <vt:lpstr>Правна неспособност (неспособност): Немогућност управљања сопственим пословима због повреде или инвалидитета, што је утврђено судским поступком. </vt:lpstr>
      <vt:lpstr>Клиничка неспособност доношења здравствених одлука:  Немогућност разумевања значајних користи, штета и алтернатива предложеној здравственој нези и доношења и саопштавања здравствене одлуке, коју је утврдио квалификовани лекар или други здравствени радник. </vt:lpstr>
      <vt:lpstr>Незаконита смрт: Смрт која је настала због нечије злобе, нехата или непажње.</vt:lpstr>
      <vt:lpstr>Терминална болест   Медицинско стање које се очекује да ће довести до смрти особе у року од шест (6) месеци; не очекује се опоравак.</vt:lpstr>
      <vt:lpstr>Грешка у прописивању лекова  Облик лекарске грешке који се јавља када пацијент не добије одговарајући лек, у правој дози, у право време. Грешка у прописивању лекова на Флориди често може проузроковати штету пацијенту, а у неким околностима може чак довести и до смрти. Грешка у прописивању лекова на Флориди се сматра лекарском грешком када немар или грешка медицинског стручњака доведу до штете за пацијента.</vt:lpstr>
      <vt:lpstr>Несавесна пракса у медицини  Намерни чин или немар који почини члан медицинске професије, а који узрокује физичку, финансијску, когнитивну, емоционалну или психосоцијалну штету пацијенту о коме се брине. Случајеви несавесне праксе у медицини обично укључују случајеве немарности у медицини. Ова врста несавесне праксе у медицини дефинише се као неуспех медицинског стручњака да обезбеди степен неге, вештине и разборитости који би разуман стручњак пружио под сличним условима.</vt:lpstr>
      <vt:lpstr>Погрешна дијагноза  Неуспех медицинског стручњака да правилно идентификује и дијагностикује здравствено стање пацијента. Лекар може бити одговоран за било какву штету која настане услед погрешне дијагнозе ако је медицинска грешка била резултат нехата. Медицински немар (подтип лекарске грешке) дефинише се као неуспех медицинског стручњака да обезбеди степен неге, вештине и обазривости који би разуман медицински стручњак учинио у сличној ситуацији.</vt:lpstr>
      <vt:lpstr>Лекарски немар Неиспуњавање стандарда понашања лекара или другог медицинског особља за обављање дужности које се односе на медицинску професију. Ти стандарди се заснивају на томе шта би разумна особа са потребним знањем и вештинама урадила или не би урадила.</vt:lpstr>
      <vt:lpstr>Биолошки докази - физички докази као што су телесне течности које потичу од човека, биљке или животиње.</vt:lpstr>
      <vt:lpstr>Трагови доказа - Физички докази који настају преносом малих количина материјала (нпр. коса, текстилна влакна, комадићи боје, фрагменти стакла, честице остатака бацања).</vt:lpstr>
      <vt:lpstr>Контаминација - Нежељени пренос материјала из другог извора на физички доказ. Ненамерно додиривање оружја, чиме се на њега додају отисци прстију, је пример контаминације доказа.</vt:lpstr>
      <vt:lpstr>Здравствена економија  Проучавање како се ресурси распоређују међу алтернативним употребама за лечење болести и промоцију, одржавање и побољшање здравља, укључујући проучавање како се здравствена заштита и услуге везане за здравље, њихови трошкови и користи, као и само здравље, распоређују међу појединцима и групама у друштву. </vt:lpstr>
      <vt:lpstr>Мера здравственог стања  Један инструмент који мери различите аспекте квалитета живота повезаног са здрављем. </vt:lpstr>
      <vt:lpstr>Еквивалент година здравља (HYE)  Хипотетички број година проведених у савршеном здрављу које се сматрају упоредивим са стварним бројем година проведених у одређеном здравственом стању. Предност HYE је у томе што оне у потпуности представљају индивидуалне преференције без наметања рестриктивних претпоставки повезаних са QALY. HYE се мере техником двостепеног коцкања где се здравствено стање описује испитанику, заједно са трајањем стања, а испитаника се пита колико година живота у пуном здрављу би било еквивалентно овом сценарију.</vt:lpstr>
      <vt:lpstr>образовање</vt:lpstr>
      <vt:lpstr>Здравствено образовање је фундаментални део целокупног школског здравственог програма и помаже младима да стекну функционално здравствено знање, јача ставове и уверења и гради вештине потребне за усвајање и одржавање здравих навика током целог живота.</vt:lpstr>
      <vt:lpstr>Школско образовање о сексуалном здрављу пружа младима знање и потребнo да заштите своје здравље. Повећање броја школа које пружају здравствено образовање о кључним здравственим ризицима са којима се млади суочавају, укључујући ХИВ, полно преносиве болести и нежељену трудноћу, кључни је здравствени циљ за побољшање здравља наше нације.</vt:lpstr>
      <vt:lpstr>Истраживања сугеришу да добро осмишљени и добро спроведени школски здравствени едукативни програми могу утицати на вишеструке здравствене исходе, укључујући смањење сексуално ризичног понашања повезаног са ХИВ-ом, полно преносивим болестима (СПБ) и нежељеном трудноћом, смањење употребе супстанци и дувана и побољшање академског успеха.</vt:lpstr>
      <vt:lpstr>Превенција злоупотребе дрога и алкохола</vt:lpstr>
      <vt:lpstr>МЕНТАЛНО ЗДРАВЉЕ</vt:lpstr>
      <vt:lpstr>Репродуктивно здравље</vt:lpstr>
      <vt:lpstr>ПРВА ПОМОЋ</vt:lpstr>
      <vt:lpstr>Скрининг</vt:lpstr>
      <vt:lpstr>ПРВА ПОМОЋ</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Medicine</dc:title>
  <cp:lastModifiedBy>Milanče Sin</cp:lastModifiedBy>
  <cp:revision>82</cp:revision>
  <dcterms:modified xsi:type="dcterms:W3CDTF">2026-05-28T09:48:23Z</dcterms:modified>
</cp:coreProperties>
</file>